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60" r:id="rId3"/>
    <p:sldId id="257" r:id="rId4"/>
    <p:sldId id="258" r:id="rId5"/>
    <p:sldId id="264" r:id="rId6"/>
    <p:sldId id="259" r:id="rId7"/>
    <p:sldId id="261" r:id="rId8"/>
    <p:sldId id="262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72000" autoAdjust="0"/>
  </p:normalViewPr>
  <p:slideViewPr>
    <p:cSldViewPr snapToGrid="0">
      <p:cViewPr varScale="1">
        <p:scale>
          <a:sx n="50" d="100"/>
          <a:sy n="50" d="100"/>
        </p:scale>
        <p:origin x="12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17172-B1E8-44D7-BDBC-3C8D42D7A494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42D40-3A87-4CCD-8FC5-287C5934D507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93252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x-none" smtClean="0"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297056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of complimentary timbres is a common thing for Debussy to do and it helps him to create subtle harmonies.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Loud passages can be spotted in the musical piece every once in a while.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Despite having the loud passages every once in a while, prevalently he sues a large orchestra.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strings used in the music are divided and muted.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uses the harp to add a little distinctive coloring to the music.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unusual timbre sensed in the music is contributed to by a little touch of percussion instruments.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string element in the music cannot be ignored.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augmented with a combination of pizzicato and arco.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skill with which Debussy explores the piano is magical.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uses soft sonorities that contrast with the deep bases to create timbral juxtapositions that are very unique.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x-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x-none" smtClean="0"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42491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book of images is composed of three major pieces.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Reflections in the water is the first of the three pieces.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Debussy composed Reflections in the water after he had composed his other famous piece “La Mer”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Fun fact is as much as it is positioned first in the book of images it was the last of the three pieces to be written.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because it was a second version of a piece written in 1901.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Reflections in the water employs a unique element of symbolism that brought in a new era of music.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Debussy had a chance to visit a lot of places in the world like Russia, Rome and France in various music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/>
              <a:t>tures</a:t>
            </a:r>
            <a:r>
              <a:rPr lang="en-US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interacted with many different musicians and music forms which influenced his music immensely.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It is these musical sounds and forms he gathered from all around the world that he incorporated into his own style that allowed him to come up with a new music form of his own just like “Reflets Dans </a:t>
            </a:r>
            <a:r>
              <a:rPr lang="en-US" dirty="0" err="1"/>
              <a:t>l’eau</a:t>
            </a:r>
            <a:r>
              <a:rPr lang="en-US" dirty="0"/>
              <a:t>”.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x-none" smtClean="0"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20414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people described Debussy’s music as an art of impressionism.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Debussy corrected them and quoted that his music form was more of symbolic music rather than impressionism.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was because he created a new form of music that had definite music features and techniques.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techniques were relatively alienated from the previous music forms.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 main aim was to create a new era in the music industry whereby apart from simply creating a mood , atmosphere and tone the music was image dependent with very specific symbolic representations.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6600" dirty="0"/>
              <a:t>He was keen to show that music was not merely sitting Infront of the piano and randomly pressing on keys.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 works are best known for their deep symbolic element.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utilized form and structure to bring out the symbolic effects.</a:t>
            </a:r>
            <a:endParaRPr lang="x-none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6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x-none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x-none" smtClean="0"/>
              <a:t>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61491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Debussy had a unique taste in music unlike many of other musicians in his time.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Together with another French musician by the name Maurice Ravel, they are believed to have introduced impressionism into the music industry.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way the musical piece reflections in the water is structured is such that it communicates symbols to the ears of the audience 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 perfect example is the structure of the song from the beginning to the end.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uses the musical piece to symbolize water that is in motion.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At the beginning of the piece , it has a peculiar tempo.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 the piece proceeds towards the middle, the tempo increases so the song is a little faster.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sound fizzles, and momentum reduces towards the end of the piece and he uses whole tone scales to achieve this.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x-none" smtClean="0"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90918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through- composed form is prevalent throughout reflections in the water.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through-composed form develops continuously from the beginning of the music as depicted by the piece that starts with a slow tempo as it proceeds.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form used to create the musical piece builds in an additive manner.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combines two-bar units in an arch-like process to achieve this additive form in an unpopular way.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Unlike ternary forms it does not have a symmetrical shape.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It also lacks the alternation of material seen in common cyclic or rotational forms.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x-none" smtClean="0"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223789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Debussy used non functional sonorities like the parallel dominant seventh and ninth chords.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created an invocation in the audience rather than the a clear depiction of symbols.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 the pictures are displayed, Debussy aims to create a lasting picture in the audience’s mind as well.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For instance when a fountain is displayed he employs glimpses of melodic statements with brief melodies to create the notion of a fountain.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climaxes used are very peculiar and anyone following through the piece can easily associate the music itself to the beautiful art.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tittle of the music itself is perfectly put to use.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Floating images are accompanied by calm tones ; Debussy’s aim is to create sounds and reflections in the water through the music.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 other places of the piece he uses sounds that entice the audience to think of raindrops.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It is also noticeable how he uses the same sounds to trigger thoughts of dribbles in a pool.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amount of admiration Debussy deserves for being so creative is unmatched and that is why he is credited for coming up with a new form of music.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x-none" smtClean="0"/>
              <a:t>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26704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Whole tone scales were unpopular to most musicians of his time but Claude Debussy embraced them fully and uses them throughout reflections in the water.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opening of the song uses a rich motif of three  musical notes.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music piece ha s a large scale use of instrumental timbre.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creates impressions of light reflecting from the water by use of very rapid arpeggios.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uses shimmering sound waves and resonating tones to achieve the same purpose.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 from the third minute of the song there is an exotic build-up displayed in the music.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By the time minute3:56 reaches, the sound fizzles into very lush chords.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uses a pattern of alternating high and low chords while employing motifs similar to those of the beginning.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It is ending in the same three-note theme.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x-none" smtClean="0"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790402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Debussy creates music that explores his tools in-depth and uses both extremes of the keyboard.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combines the two extremes to create a feeling of a very vast space like that of water.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He does not have any leading tones in some parts of the music. This achieves the whole concept of whole tone scales.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There are no tones that stand out in some parts of his piano piece to communicate stillness of water..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The opening uses a rich motif of three notes.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He often uses the harmonic minor scale.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He uses pentatonic scales periodically.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He also uses chromatic scales.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music uses eastern scales which Debussy adopted into his music and brings out the element of non functional scales.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Use of undetermined chords , a structure that is prominent throughout the music piece.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 Another key observation is the large scale use of instrumental timbre.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x-none" smtClean="0"/>
              <a:t>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68233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most of his music , Debussy’s harmony is affected by the use of modes.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his interaction with Russian composers, he learnt of the pentatonic scales and modes which he later adopted into his music.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uses these nodes to create new scale formations thus breaking down the traditional tonal system.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subdominant notes are far more prevalent than the dominant scales.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Octatonic scales have also been used in some part of the musical piece.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however not very predominant because Debussy uses it together with other harmonic styles therefore utilizing their shared notes.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he employs the whole tone scale in his music, he does not differentiate the constituent intervals.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x-non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542D40-3A87-4CCD-8FC5-287C5934D507}" type="slidenum">
              <a:rPr lang="x-none" smtClean="0"/>
              <a:t>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25093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40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0529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770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466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19486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090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043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141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001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11052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467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3359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760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544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35222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714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424786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42E796-E49B-4795-8A70-CD6EFC536EFE}" type="datetimeFigureOut">
              <a:rPr lang="x-none" smtClean="0"/>
              <a:t>5/8/2021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55171E-EBE9-48F6-ACAD-78EF9F03B340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27516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FBAAE8-4443-407F-A974-B275A382A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/>
          <a:lstStyle/>
          <a:p>
            <a:r>
              <a:rPr lang="en-US" dirty="0"/>
              <a:t>“REFLETS DANS L’EAU”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134F87A-2314-4772-8D75-CEA3EB1A4C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REFLECTIONS IN THE WATER</a:t>
            </a:r>
          </a:p>
          <a:p>
            <a:r>
              <a:rPr lang="en-US" dirty="0"/>
              <a:t>BY</a:t>
            </a:r>
          </a:p>
          <a:p>
            <a:r>
              <a:rPr lang="en-US" dirty="0"/>
              <a:t>CLAUDE DEBUSSY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523817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C8A54E2-4BD0-4FFA-9886-177AE4DFD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INSTRUMENTALISM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62E1EBF-7B5A-4925-BDEB-092A1E27C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most common instrumentalism used is the use of complimentary timbres.</a:t>
            </a:r>
          </a:p>
          <a:p>
            <a:r>
              <a:rPr lang="en-US" dirty="0" smtClean="0"/>
              <a:t>Debussy </a:t>
            </a:r>
            <a:r>
              <a:rPr lang="en-US" dirty="0"/>
              <a:t>employs a large orchestra to create his music.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901274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A71D8F-4C7E-4E28-8FBF-11E105FB9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7B2BA7A-8E58-4C1F-8272-067592EB1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previous analysts of Debussy’s works thought of it shallowly.</a:t>
            </a:r>
          </a:p>
          <a:p>
            <a:r>
              <a:rPr lang="en-US" dirty="0"/>
              <a:t>A piece like Reflets Dans L’eau ha more to it and more recent analysts have discovered other forms and structures employed in the musical piece that had not been used before.</a:t>
            </a:r>
          </a:p>
          <a:p>
            <a:r>
              <a:rPr lang="en-US" dirty="0"/>
              <a:t>It is a phenomenal piece of music and art that should be studied and explored and adopted into modern musical cultures.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61161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2277B9-70BA-4D52-BDF2-2ED552489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E14D2AB-E45D-45C8-BEA1-C1C51B2B1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Reflections in the Water was written in 1905</a:t>
            </a:r>
          </a:p>
          <a:p>
            <a:r>
              <a:rPr lang="en-US" sz="3200" dirty="0"/>
              <a:t>It is the first of the three piano pieces that form the book images. </a:t>
            </a:r>
          </a:p>
          <a:p>
            <a:r>
              <a:rPr lang="en-US" sz="3200" dirty="0"/>
              <a:t>The piece is referred to as symbolic music.</a:t>
            </a:r>
          </a:p>
          <a:p>
            <a:r>
              <a:rPr lang="en-US" sz="3200" dirty="0"/>
              <a:t>Symbolism is a huge part of Claude Debussy’s work.</a:t>
            </a:r>
            <a:endParaRPr lang="x-none" sz="3200" dirty="0"/>
          </a:p>
        </p:txBody>
      </p:sp>
    </p:spTree>
    <p:extLst>
      <p:ext uri="{BB962C8B-B14F-4D97-AF65-F5344CB8AC3E}">
        <p14:creationId xmlns:p14="http://schemas.microsoft.com/office/powerpoint/2010/main" val="3587924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1AC196-2A44-45CD-9FA8-2D8190BF9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DEBUSSY’S LOVE FOR SYMBOLISM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F56E993-8A19-40AE-B799-CE4C455B7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Claude Debussy was very keen when writing and creating his music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took a keen interest in working on the music’s structure and form.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 works are best known for their deep symbolic element.</a:t>
            </a:r>
            <a:endParaRPr lang="x-none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005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2C48CA-C50C-450B-9A1E-658E770B1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MUSIC FORM IN REFLECTIONS IN THE WATER.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7D35139-7AB5-40A5-90C3-4BBB7CC3E1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Debussy introduced modernism into the use of harmony.</a:t>
            </a:r>
          </a:p>
          <a:p>
            <a:r>
              <a:rPr lang="en-US" sz="3200" dirty="0"/>
              <a:t>He uses his music o directly communicate symbols to the ears of the audience.</a:t>
            </a:r>
          </a:p>
          <a:p>
            <a:r>
              <a:rPr lang="en-US" sz="3200" dirty="0"/>
              <a:t>The perfect example is how he uses the tempo of the song to communicate the notion of water that is in motion.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340542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0B31CC-EB2C-4222-9709-65D77C960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 CONTINUED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910B14C-558E-4AD4-94CB-489EE9E4E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Debussy uses the through- composed music form for his piece.</a:t>
            </a:r>
          </a:p>
          <a:p>
            <a:r>
              <a:rPr lang="en-US" sz="3600" dirty="0"/>
              <a:t>It is a form that helps him create an essence for the pictures in his artistic musical piece.</a:t>
            </a:r>
            <a:endParaRPr lang="x-none" sz="3600" dirty="0"/>
          </a:p>
        </p:txBody>
      </p:sp>
    </p:spTree>
    <p:extLst>
      <p:ext uri="{BB962C8B-B14F-4D97-AF65-F5344CB8AC3E}">
        <p14:creationId xmlns:p14="http://schemas.microsoft.com/office/powerpoint/2010/main" val="3946011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2ED016-5E59-40E2-9869-A0E0D192D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OF MUSIC TO INVOKE IDEAS AND PICTURES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E306D67-D0B9-43D6-9F54-16019EAF7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Debussy aimed to invoke thought and emotions in the audience’s minds.</a:t>
            </a:r>
          </a:p>
          <a:p>
            <a:r>
              <a:rPr lang="en-US" sz="3200" dirty="0"/>
              <a:t>He uses the music to invoke the idea of a fountain of water.</a:t>
            </a:r>
          </a:p>
          <a:p>
            <a:r>
              <a:rPr lang="en-US" sz="3200" dirty="0"/>
              <a:t>He also uses the music to trigger the audience to think of raindrops or dribbles in a pool. </a:t>
            </a:r>
            <a:endParaRPr lang="x-none" sz="3200" dirty="0"/>
          </a:p>
        </p:txBody>
      </p:sp>
    </p:spTree>
    <p:extLst>
      <p:ext uri="{BB962C8B-B14F-4D97-AF65-F5344CB8AC3E}">
        <p14:creationId xmlns:p14="http://schemas.microsoft.com/office/powerpoint/2010/main" val="1406428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611CA1B-7612-408A-8D4A-03539793E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 OF MOTIFS AND EXOTIC SCALES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17DE705-5035-4797-B36C-5C0FC774D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Reflections in the water is popularly known for its employment of whole tone scales</a:t>
            </a:r>
          </a:p>
          <a:p>
            <a:r>
              <a:rPr lang="en-US" sz="2800" dirty="0"/>
              <a:t>Non functional scales are often seen being used throughout the musical piece. </a:t>
            </a:r>
          </a:p>
          <a:p>
            <a:r>
              <a:rPr lang="en-US" sz="2800" dirty="0"/>
              <a:t>Debussy is also popularly acknowledged for his use of more ancient harmonies and non traditional rhythms.</a:t>
            </a:r>
            <a:endParaRPr lang="x-none" sz="2800" dirty="0"/>
          </a:p>
        </p:txBody>
      </p:sp>
    </p:spTree>
    <p:extLst>
      <p:ext uri="{BB962C8B-B14F-4D97-AF65-F5344CB8AC3E}">
        <p14:creationId xmlns:p14="http://schemas.microsoft.com/office/powerpoint/2010/main" val="513866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4FB4D0-2295-488C-A594-4E4085790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MOTIFS AND EXOTIC SCALES CONTINUED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6E9ED8D-9EC4-4601-89A8-83616871F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Debussy creates music that explores his tools in-depth and uses both extremes of the keyboard.</a:t>
            </a:r>
          </a:p>
          <a:p>
            <a:r>
              <a:rPr lang="en-US" dirty="0"/>
              <a:t> A very low bass is played using the left hand.</a:t>
            </a:r>
          </a:p>
          <a:p>
            <a:r>
              <a:rPr lang="en-US" dirty="0"/>
              <a:t> A rather high treble is played by the right hand.</a:t>
            </a:r>
          </a:p>
          <a:p>
            <a:r>
              <a:rPr lang="en-US" dirty="0"/>
              <a:t> He combines the two extremes to create a feeling of a very vast space like that of water.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156408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5A0999A-6870-4F7C-9805-68770C28C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77E4E66-1436-4833-B9DC-F2086D056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/>
              <a:t>Modality is a common feature employed in most of Claude’s music</a:t>
            </a:r>
          </a:p>
          <a:p>
            <a:r>
              <a:rPr lang="en-US" sz="4000" dirty="0"/>
              <a:t>The modes used in reflections in the water  contribute to the kind of harmony in the music.</a:t>
            </a:r>
          </a:p>
          <a:p>
            <a:endParaRPr lang="en-US" dirty="0"/>
          </a:p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23682363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1032</TotalTime>
  <Words>1818</Words>
  <Application>Microsoft Office PowerPoint</Application>
  <PresentationFormat>Widescreen</PresentationFormat>
  <Paragraphs>134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Garamond</vt:lpstr>
      <vt:lpstr>Times New Roman</vt:lpstr>
      <vt:lpstr>Organic</vt:lpstr>
      <vt:lpstr>“REFLETS DANS L’EAU”</vt:lpstr>
      <vt:lpstr>INTRODUCTION</vt:lpstr>
      <vt:lpstr>DEBUSSY’S LOVE FOR SYMBOLISM</vt:lpstr>
      <vt:lpstr>MUSIC FORM IN REFLECTIONS IN THE WATER.</vt:lpstr>
      <vt:lpstr>FORM CONTINUED</vt:lpstr>
      <vt:lpstr>USE OF MUSIC TO INVOKE IDEAS AND PICTURES</vt:lpstr>
      <vt:lpstr>USE OF MOTIFS AND EXOTIC SCALES</vt:lpstr>
      <vt:lpstr>MOTIFS AND EXOTIC SCALES CONTINUED</vt:lpstr>
      <vt:lpstr>STRUCTURE</vt:lpstr>
      <vt:lpstr>INSTRUMENTALISM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“REFLETS DANS L’EAU”</dc:title>
  <dc:creator>Phoebe</dc:creator>
  <cp:lastModifiedBy>User</cp:lastModifiedBy>
  <cp:revision>96</cp:revision>
  <dcterms:created xsi:type="dcterms:W3CDTF">2021-05-07T08:59:16Z</dcterms:created>
  <dcterms:modified xsi:type="dcterms:W3CDTF">2021-05-08T09:11:48Z</dcterms:modified>
</cp:coreProperties>
</file>